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sldIdLst>
    <p:sldId id="258" r:id="rId5"/>
    <p:sldId id="340" r:id="rId6"/>
    <p:sldId id="331" r:id="rId7"/>
    <p:sldId id="335" r:id="rId8"/>
    <p:sldId id="320" r:id="rId9"/>
    <p:sldId id="318" r:id="rId10"/>
    <p:sldId id="319" r:id="rId11"/>
    <p:sldId id="336" r:id="rId12"/>
    <p:sldId id="343" r:id="rId13"/>
    <p:sldId id="326" r:id="rId14"/>
    <p:sldId id="337" r:id="rId15"/>
    <p:sldId id="328" r:id="rId16"/>
    <p:sldId id="316" r:id="rId17"/>
    <p:sldId id="321" r:id="rId18"/>
    <p:sldId id="330" r:id="rId19"/>
    <p:sldId id="334" r:id="rId20"/>
    <p:sldId id="329" r:id="rId21"/>
    <p:sldId id="322" r:id="rId22"/>
    <p:sldId id="338" r:id="rId23"/>
    <p:sldId id="323" r:id="rId24"/>
    <p:sldId id="325" r:id="rId25"/>
    <p:sldId id="327" r:id="rId26"/>
    <p:sldId id="341" r:id="rId27"/>
    <p:sldId id="324" r:id="rId28"/>
    <p:sldId id="339" r:id="rId29"/>
    <p:sldId id="342" r:id="rId3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38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68" d="100"/>
          <a:sy n="68" d="100"/>
        </p:scale>
        <p:origin x="4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31C0B-784D-4931-B402-86A8F6E75DFA}" type="datetimeFigureOut">
              <a:rPr lang="nl-NL" smtClean="0"/>
              <a:t>9-9-2021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9EE80-7B74-4546-BD73-85231B1FAA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170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Zijn er 29…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C51D0-3AA7-4BB1-A10F-B434DE6CD123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2E8203-9213-4DAA-9DF3-51EF2BA2A8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DD5CC4F-9783-4EC7-8217-97303A22E5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547B570-9A80-44E3-8151-26F4208D3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663C-4E43-4625-9074-30A40B1496CA}" type="datetimeFigureOut">
              <a:rPr lang="nl-NL" smtClean="0"/>
              <a:t>9-9-2021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9935C3A-DEA9-45EB-9E96-9F3BD49A8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A9D5119-06D4-4C3E-989B-52E278B5E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00F0-651F-4CE8-9E80-94906D631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6461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E6BFA6-5A8F-4B6F-8399-8B681E625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0F81269-64C9-44B7-A33F-3F47A49813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F30FBFE-C17A-40BE-9861-0B5EB979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663C-4E43-4625-9074-30A40B1496CA}" type="datetimeFigureOut">
              <a:rPr lang="nl-NL" smtClean="0"/>
              <a:t>9-9-2021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4C527C9-9E3E-40A1-821D-4F97FBBD4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FFD42D6-B48F-44E9-8F4A-A108BF127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00F0-651F-4CE8-9E80-94906D631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2326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5375570-2936-4C45-9B34-F620099D5C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8E6A00D-35D8-4CA8-AD04-76304C2DB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3A13E4A-ED02-46CB-BD20-6AFFCF875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663C-4E43-4625-9074-30A40B1496CA}" type="datetimeFigureOut">
              <a:rPr lang="nl-NL" smtClean="0"/>
              <a:t>9-9-2021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D6E0A31-2317-491E-BBC3-7AD2BDD84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3C27BE7-6AC7-43ED-A6F6-3D4698808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00F0-651F-4CE8-9E80-94906D631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3100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2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r>
              <a:rPr lang="nl-NL" dirty="0"/>
              <a:t>Verplaats deze vervolgens naar de achtergrond om de tekst te typen.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33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992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445E00-DB8A-46FF-BDF3-71E389988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71A8EF-5D6A-4862-A19D-5F5A8E30C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AAD11E0-0DC0-484D-BADC-21E96C2D5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663C-4E43-4625-9074-30A40B1496CA}" type="datetimeFigureOut">
              <a:rPr lang="nl-NL" smtClean="0"/>
              <a:t>9-9-2021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57AF7D3-8BB8-4D7B-81D9-17012EB9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756F94D-102C-4909-80FE-AF5428DA8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00F0-651F-4CE8-9E80-94906D631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5006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8FB0CA-33DE-411C-A19F-835275184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5FB3351-C918-4649-80D0-65417D7B5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5EBED1A-F5F4-4A53-8EF3-BBA86E1E3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663C-4E43-4625-9074-30A40B1496CA}" type="datetimeFigureOut">
              <a:rPr lang="nl-NL" smtClean="0"/>
              <a:t>9-9-2021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60B4E0-19E4-49C1-A51E-827E6EA92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9D57BA-CF03-47D0-B02D-DBFEE5802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00F0-651F-4CE8-9E80-94906D631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4136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428233-916F-4E60-BFA4-ACD0CFE65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2C245BE-C8D1-4573-A9D2-A7C1E13526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03743D0-9B2B-4AC2-ACBB-19FB91B77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4939FD5-DE7D-462D-9634-5FFD53EC1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663C-4E43-4625-9074-30A40B1496CA}" type="datetimeFigureOut">
              <a:rPr lang="nl-NL" smtClean="0"/>
              <a:t>9-9-2021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A805AF5-CFCF-46D6-A2FF-398BF573C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4C83379-0964-4069-9580-26B2687F9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00F0-651F-4CE8-9E80-94906D631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0553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3C8391-BD01-4C94-B062-0B4BBB90B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9572912-9E0D-47B8-A6C7-7DCA1F163C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F81260B-50A3-4576-A858-CDD971F96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F98AF35-9459-4150-BC64-A805E016E4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F07ADDE-B45F-4D83-93A6-28981B306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C0731E2-0C21-4B22-80ED-72388BA20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663C-4E43-4625-9074-30A40B1496CA}" type="datetimeFigureOut">
              <a:rPr lang="nl-NL" smtClean="0"/>
              <a:t>9-9-2021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9934D8F-F9DB-48B7-BF36-C0A7EFEE9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832D0F8-C4FE-4C4D-A7BB-3ED94ABA8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00F0-651F-4CE8-9E80-94906D631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7898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54D5BE-7F78-4C3A-8BAB-42568F2F4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395E0F5-DD10-4213-A8C4-8D02CECC6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663C-4E43-4625-9074-30A40B1496CA}" type="datetimeFigureOut">
              <a:rPr lang="nl-NL" smtClean="0"/>
              <a:t>9-9-2021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58230AA-6F46-42CF-B756-ED9E2813B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BAB50A8-8821-4111-BD62-F0592C5A4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00F0-651F-4CE8-9E80-94906D631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3891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08C20F-58BE-45FC-8306-590844918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663C-4E43-4625-9074-30A40B1496CA}" type="datetimeFigureOut">
              <a:rPr lang="nl-NL" smtClean="0"/>
              <a:t>9-9-2021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2F1B73E-AB78-4944-9E65-5CFEC3069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C67B3B7-F65A-485E-82F6-1E7661BF8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00F0-651F-4CE8-9E80-94906D631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7534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7ADDFE-5840-4C87-B553-CDB3F8130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2A595E1-3B45-401F-A5E9-204C5C1EA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8EB8B91-74ED-4719-9712-D6203A653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D3EB404-A3B2-4FC5-8A4C-618769F11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663C-4E43-4625-9074-30A40B1496CA}" type="datetimeFigureOut">
              <a:rPr lang="nl-NL" smtClean="0"/>
              <a:t>9-9-2021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674E25B-3149-45BE-9D4F-51275AE4E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E195A19-8EE9-4C9F-8B3E-4C4EB1C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00F0-651F-4CE8-9E80-94906D631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6065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FB215A-6400-49F3-B616-D709A4064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0F0461A-2FF7-4C5C-A158-39FBA531ED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B505FEE-C8E8-4DE6-9E98-74CD05E723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14D88BD-FC35-4C2D-9009-342D314B6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663C-4E43-4625-9074-30A40B1496CA}" type="datetimeFigureOut">
              <a:rPr lang="nl-NL" smtClean="0"/>
              <a:t>9-9-2021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A35AF79-772B-4DF8-9FE3-6731A47AC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EBBA3A2-3FF9-4369-A30D-9E7C51200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00F0-651F-4CE8-9E80-94906D631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8578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D049E7F-18DB-4E68-A45E-D09A78C7A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1E39C85-F872-467A-AFAF-D077C2B70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055D4F-BE0E-43B5-A315-03E845FD09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2663C-4E43-4625-9074-30A40B1496CA}" type="datetimeFigureOut">
              <a:rPr lang="nl-NL" smtClean="0"/>
              <a:t>9-9-2021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E971BEC-8D0D-4E1D-BDC0-7E92331308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76539CD-8BBE-4606-AAFF-013803A60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E00F0-651F-4CE8-9E80-94906D631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1085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4" Type="http://schemas.openxmlformats.org/officeDocument/2006/relationships/image" Target="../media/image8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9.jpeg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4.jpeg"/><Relationship Id="rId5" Type="http://schemas.openxmlformats.org/officeDocument/2006/relationships/image" Target="../media/image103.jpeg"/><Relationship Id="rId4" Type="http://schemas.openxmlformats.org/officeDocument/2006/relationships/image" Target="../media/image10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9.jpeg"/><Relationship Id="rId5" Type="http://schemas.openxmlformats.org/officeDocument/2006/relationships/image" Target="../media/image108.jpeg"/><Relationship Id="rId4" Type="http://schemas.openxmlformats.org/officeDocument/2006/relationships/image" Target="../media/image10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A1B577B5-E00C-4842-B941-A8368A48884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878" y="3863895"/>
            <a:ext cx="2628877" cy="270919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810D623A-E235-475C-AA49-BDCCB737A5C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5701" y="5218493"/>
            <a:ext cx="2067649" cy="1450866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7693" y="2504513"/>
            <a:ext cx="6444208" cy="14348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7568" y="188641"/>
            <a:ext cx="7772400" cy="1791421"/>
          </a:xfrm>
        </p:spPr>
        <p:txBody>
          <a:bodyPr>
            <a:normAutofit/>
          </a:bodyPr>
          <a:lstStyle/>
          <a:p>
            <a:pPr algn="ctr"/>
            <a:r>
              <a:rPr lang="nl-NL" b="1" dirty="0"/>
              <a:t>Plantenkennis</a:t>
            </a:r>
            <a:br>
              <a:rPr lang="nl-NL" sz="2800" dirty="0"/>
            </a:br>
            <a:r>
              <a:rPr lang="nl-NL" sz="2800" dirty="0">
                <a:solidFill>
                  <a:schemeClr val="bg1"/>
                </a:solidFill>
              </a:rPr>
              <a:t>2</a:t>
            </a:r>
            <a:br>
              <a:rPr lang="nl-NL" dirty="0"/>
            </a:br>
            <a:r>
              <a:rPr lang="nl-NL" sz="2400" b="1" dirty="0"/>
              <a:t>Perkplanten en kuipplanten  uit stek 25 stuks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A3ED07E-D00F-4B21-A1D3-520EA3D227F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0613" y="5106300"/>
            <a:ext cx="1685743" cy="164992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ADFD111-8028-40B3-8E93-51A5BB246F8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0938" y="5335479"/>
            <a:ext cx="1494779" cy="143484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AACAA9C-36FF-4904-9581-14790BE15FD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989"/>
          <a:stretch/>
        </p:blipFill>
        <p:spPr>
          <a:xfrm>
            <a:off x="7606158" y="5335479"/>
            <a:ext cx="1685743" cy="143484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C55BB7B-160A-4858-9D4D-93655E135A9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8072" y="2746938"/>
            <a:ext cx="2010431" cy="40092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ash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453421" y="4800467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Osteospermum</a:t>
            </a:r>
            <a:r>
              <a:rPr lang="nl-NL" b="1" dirty="0">
                <a:solidFill>
                  <a:srgbClr val="92D050"/>
                </a:solidFill>
              </a:rPr>
              <a:t> </a:t>
            </a:r>
            <a:r>
              <a:rPr lang="nl-NL" b="1" dirty="0" err="1">
                <a:solidFill>
                  <a:srgbClr val="92D050"/>
                </a:solidFill>
              </a:rPr>
              <a:t>ecklonis</a:t>
            </a:r>
            <a:endParaRPr lang="nl-NL" b="1" dirty="0">
              <a:solidFill>
                <a:srgbClr val="92D05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Spaanse margriet</a:t>
            </a:r>
          </a:p>
          <a:p>
            <a:pPr marL="0" indent="0" algn="r">
              <a:buNone/>
            </a:pPr>
            <a:endParaRPr lang="nl-NL" sz="24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08C9658-DB50-4C7C-BE1E-54D7C26FD3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3012" y="1273711"/>
            <a:ext cx="2835679" cy="2835679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9E4476E9-9D2C-4CC8-98EF-E663878E0D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131" y="898420"/>
            <a:ext cx="3902047" cy="390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97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678833" y="4781042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>
                <a:solidFill>
                  <a:srgbClr val="92D050"/>
                </a:solidFill>
              </a:rPr>
              <a:t>Pelargonium </a:t>
            </a:r>
            <a:r>
              <a:rPr lang="nl-NL" b="1" dirty="0" err="1">
                <a:solidFill>
                  <a:srgbClr val="92D050"/>
                </a:solidFill>
              </a:rPr>
              <a:t>peltatum</a:t>
            </a:r>
            <a:endParaRPr lang="nl-NL" b="1" dirty="0">
              <a:solidFill>
                <a:srgbClr val="92D05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512955" y="5679974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hang geranium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BD5C372A-4B41-4D55-90F2-317C48107E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8486" y="856211"/>
            <a:ext cx="1095028" cy="109502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E1472866-1BCE-4256-8C3D-05B2BD5902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7714" y="856211"/>
            <a:ext cx="1095028" cy="1095028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3342BBB1-1F0F-44CF-A5C9-F24C19E3088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6942" y="871370"/>
            <a:ext cx="1095028" cy="109502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8D782F1-B6EE-49BD-9315-9FFFD90AC8D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8486" y="2255606"/>
            <a:ext cx="1095028" cy="109502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2DE7B07-36D0-4819-BE35-20161E81F27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7714" y="2263534"/>
            <a:ext cx="1095028" cy="1095028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E2291E3-34D6-4118-B64E-FA746FE50DD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9810" y="2263534"/>
            <a:ext cx="1118113" cy="111811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5D61758-989A-49D8-8E01-5A65BB2B3BA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1004" y="3608235"/>
            <a:ext cx="1091738" cy="1091738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90A9A98F-D55B-4763-93A8-5A1ED07AF7C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8486" y="3591618"/>
            <a:ext cx="1091738" cy="1091738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67F46BCE-7743-42B7-9425-0F79F422A27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7331" y="3678783"/>
            <a:ext cx="1043070" cy="104307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7B0F98AC-F7DE-4ADC-8F0A-6DC99702560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2405" y="830390"/>
            <a:ext cx="4415612" cy="361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1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942221" y="4768122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>
                <a:solidFill>
                  <a:srgbClr val="92D050"/>
                </a:solidFill>
              </a:rPr>
              <a:t>Pelargonium zonale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855845" y="57058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staande geranium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8A65EF61-0092-4583-B5EE-8412C8D0071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189" y="-2382"/>
            <a:ext cx="5037340" cy="503734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CCB7084E-DCBB-4E82-919F-6704B4D4F9A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6595" y="506559"/>
            <a:ext cx="1922049" cy="1922049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A900B83D-48DD-4FDC-A567-8F6E532A2D1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3620" y="521895"/>
            <a:ext cx="1922049" cy="1922049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0EA48EF1-EE98-4CE9-B492-77ED34712A4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3714" y="2684939"/>
            <a:ext cx="1901955" cy="1901955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67EB1EC6-6A89-4A93-864C-B7728C285E4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5854" y="2675152"/>
            <a:ext cx="1862790" cy="186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1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473541" y="4800467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>
                <a:solidFill>
                  <a:srgbClr val="92D050"/>
                </a:solidFill>
              </a:rPr>
              <a:t>Petunia  </a:t>
            </a:r>
            <a:r>
              <a:rPr lang="nl-NL" b="1" dirty="0" err="1">
                <a:solidFill>
                  <a:srgbClr val="92D050"/>
                </a:solidFill>
              </a:rPr>
              <a:t>hybrida</a:t>
            </a:r>
            <a:endParaRPr lang="nl-NL" b="1" dirty="0">
              <a:solidFill>
                <a:srgbClr val="92D05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hangpetunia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1350E0C-3864-4302-8CD6-85619FE05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538" y="1494861"/>
            <a:ext cx="3758264" cy="281507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2D2E6B73-DF9E-4873-BF93-F76FB3E6B8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157" b="18400"/>
          <a:stretch/>
        </p:blipFill>
        <p:spPr>
          <a:xfrm>
            <a:off x="5942903" y="1494861"/>
            <a:ext cx="1429311" cy="1160487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D39A6A02-A347-4A62-93CB-2CB1622FF5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546" b="20364"/>
          <a:stretch/>
        </p:blipFill>
        <p:spPr>
          <a:xfrm>
            <a:off x="6845427" y="1850507"/>
            <a:ext cx="1489888" cy="116048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D8FFF60-76F1-4F28-8642-9DF1D87CF69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576" b="21797"/>
          <a:stretch/>
        </p:blipFill>
        <p:spPr>
          <a:xfrm>
            <a:off x="6089338" y="2348444"/>
            <a:ext cx="1501033" cy="116048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88EA995F-5461-489D-B157-B373BD1BEBC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424" b="20121"/>
          <a:stretch/>
        </p:blipFill>
        <p:spPr>
          <a:xfrm>
            <a:off x="7631804" y="1421111"/>
            <a:ext cx="1429311" cy="111993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1F2AE873-B311-4495-8637-C8640192C2F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818" b="19757"/>
          <a:stretch/>
        </p:blipFill>
        <p:spPr>
          <a:xfrm>
            <a:off x="7428613" y="2250447"/>
            <a:ext cx="1809226" cy="143997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C11134A-548A-428F-9952-615D244E26A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576" b="21797"/>
          <a:stretch/>
        </p:blipFill>
        <p:spPr>
          <a:xfrm>
            <a:off x="6694861" y="2910387"/>
            <a:ext cx="1716594" cy="132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12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453421" y="4753622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Portulaca</a:t>
            </a:r>
            <a:r>
              <a:rPr lang="nl-NL" b="1" dirty="0">
                <a:solidFill>
                  <a:srgbClr val="92D050"/>
                </a:solidFill>
              </a:rPr>
              <a:t> </a:t>
            </a:r>
            <a:r>
              <a:rPr lang="nl-NL" b="1" dirty="0" err="1">
                <a:solidFill>
                  <a:srgbClr val="92D050"/>
                </a:solidFill>
              </a:rPr>
              <a:t>oleracea</a:t>
            </a:r>
            <a:endParaRPr lang="nl-NL" b="1" dirty="0">
              <a:solidFill>
                <a:srgbClr val="92D05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 err="1"/>
              <a:t>postelijn</a:t>
            </a:r>
            <a:endParaRPr lang="nl-NL" sz="24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39159E9-AE02-415F-8E4E-15DCA7E73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53" y="1651739"/>
            <a:ext cx="4084216" cy="3554522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89D6D0EA-44A6-4496-9F5B-91F4A5AE4A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4247" y="604008"/>
            <a:ext cx="1082209" cy="1082209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6250ACC7-FCA7-45EF-A360-890F48C6F2B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951" y="615529"/>
            <a:ext cx="1082209" cy="108220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B17C2C0-F428-494D-BE0B-F3977602C5A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4247" y="1827416"/>
            <a:ext cx="1082210" cy="108221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F012033-28BC-480D-8BB9-718F5D4289D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7654" y="615529"/>
            <a:ext cx="1082210" cy="108221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CAB86CA-F5F5-4428-AACC-DA02A53DD24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950" y="1827416"/>
            <a:ext cx="1082210" cy="108221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CC9D72F7-6088-41C1-B015-F3A22D20946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7653" y="1836484"/>
            <a:ext cx="1082210" cy="108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98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727041" y="4800467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Sanvitalia</a:t>
            </a:r>
            <a:r>
              <a:rPr lang="nl-NL" b="1" dirty="0">
                <a:solidFill>
                  <a:srgbClr val="92D050"/>
                </a:solidFill>
              </a:rPr>
              <a:t> </a:t>
            </a:r>
            <a:r>
              <a:rPr lang="nl-NL" b="1" dirty="0" err="1">
                <a:solidFill>
                  <a:srgbClr val="92D050"/>
                </a:solidFill>
              </a:rPr>
              <a:t>procumbens</a:t>
            </a:r>
            <a:endParaRPr lang="nl-NL" b="1" dirty="0">
              <a:solidFill>
                <a:srgbClr val="92D05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632352" y="5707835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huzarenknoop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F5DDD16C-E410-41AD-AF80-9946C86D6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4" y="628783"/>
            <a:ext cx="3911484" cy="3911484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D141A9E-B340-4B98-A744-927C0890BE6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9644" y="1546726"/>
            <a:ext cx="2054262" cy="205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31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326971" y="4747209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Sutera</a:t>
            </a:r>
            <a:r>
              <a:rPr lang="nl-NL" b="1" dirty="0">
                <a:solidFill>
                  <a:srgbClr val="92D050"/>
                </a:solidFill>
              </a:rPr>
              <a:t> </a:t>
            </a:r>
            <a:r>
              <a:rPr lang="nl-NL" b="1" dirty="0" err="1">
                <a:solidFill>
                  <a:srgbClr val="92D050"/>
                </a:solidFill>
              </a:rPr>
              <a:t>cordata</a:t>
            </a:r>
            <a:endParaRPr lang="nl-NL" b="1" dirty="0">
              <a:solidFill>
                <a:srgbClr val="92D05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240595" y="5639105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 err="1"/>
              <a:t>bacopa</a:t>
            </a:r>
            <a:endParaRPr lang="nl-NL" sz="24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B40B73C-3F0D-4C53-9AA5-9563EDB888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725" y="411423"/>
            <a:ext cx="4898458" cy="489845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3D957D1-1405-4A3D-982C-BE4C1DB5169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6404" y="656223"/>
            <a:ext cx="1596095" cy="159609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EEAA696-8DD9-4BC1-A69F-4BD7F49013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5796" y="656222"/>
            <a:ext cx="1596095" cy="159609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EE197A9-2A18-4B7D-8FBF-EEA620DCBE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3466" y="2581542"/>
            <a:ext cx="1519033" cy="151903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CA117D15-59F0-429D-BC38-5DD84A0379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2859" y="2581540"/>
            <a:ext cx="1519032" cy="151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28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896239" y="4706063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>
                <a:solidFill>
                  <a:srgbClr val="92D050"/>
                </a:solidFill>
              </a:rPr>
              <a:t>Verbena </a:t>
            </a:r>
            <a:r>
              <a:rPr lang="nl-NL" b="1" dirty="0" err="1">
                <a:solidFill>
                  <a:srgbClr val="92D050"/>
                </a:solidFill>
              </a:rPr>
              <a:t>hybrida</a:t>
            </a:r>
            <a:endParaRPr lang="nl-NL" b="1" dirty="0">
              <a:solidFill>
                <a:srgbClr val="92D05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816087" y="561711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hangverbena</a:t>
            </a:r>
          </a:p>
          <a:p>
            <a:pPr marL="0" indent="0" algn="r">
              <a:buNone/>
            </a:pPr>
            <a:endParaRPr lang="nl-NL" sz="24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BA42FCB-993E-461F-B3D5-9D3F3E7E70F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528088"/>
            <a:ext cx="1080655" cy="108065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B4149795-6521-46C3-BE6E-0C28589EB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0893" y="528088"/>
            <a:ext cx="1080655" cy="108065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35864D3D-8E6C-4E63-85A6-F2E752D1C6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5786" y="530149"/>
            <a:ext cx="1093101" cy="109310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C8E4731-1B88-49D2-B95F-283D391EFA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915473"/>
            <a:ext cx="1080655" cy="108065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D435865-DA35-411A-8F59-7A8469F1FA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0893" y="1915473"/>
            <a:ext cx="1080655" cy="108065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F88375F-081F-461A-BBE6-1270A3F2AA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92008" y="1950488"/>
            <a:ext cx="1080655" cy="108065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27E725B7-1E09-45A7-BCA5-205B18BBB0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3264183"/>
            <a:ext cx="1080655" cy="108065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D48FA7DE-939A-4334-8093-401ACDC5E3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90893" y="3264183"/>
            <a:ext cx="1080655" cy="108065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AFAF8B1F-4C34-432A-9110-BDBBDAB5BCA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85786" y="3313705"/>
            <a:ext cx="1093101" cy="1093101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DABCE96F-22ED-4CD8-A8F8-08C1056659BF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592" y="682351"/>
            <a:ext cx="4382735" cy="438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8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752713" y="4781042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>
                <a:solidFill>
                  <a:srgbClr val="92D050"/>
                </a:solidFill>
              </a:rPr>
              <a:t>Chrysanthemum  </a:t>
            </a:r>
            <a:r>
              <a:rPr lang="nl-NL" b="1" dirty="0" err="1">
                <a:solidFill>
                  <a:srgbClr val="92D050"/>
                </a:solidFill>
              </a:rPr>
              <a:t>morifolium</a:t>
            </a:r>
            <a:endParaRPr lang="nl-NL" b="1" dirty="0">
              <a:solidFill>
                <a:srgbClr val="92D05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666337" y="569316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(bol)chrysant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06919CF-425D-438F-A653-D01E8E0FE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892" y="993654"/>
            <a:ext cx="4272889" cy="4068724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1CCC9B52-2F7E-4B55-BC21-AFC9D65D4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260" y="1514286"/>
            <a:ext cx="3568338" cy="255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16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453421" y="4667076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Abutilon</a:t>
            </a:r>
            <a:r>
              <a:rPr lang="nl-NL" b="1" dirty="0">
                <a:solidFill>
                  <a:srgbClr val="92D050"/>
                </a:solidFill>
              </a:rPr>
              <a:t> hybride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Chinese lantaarn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1F881FA-9ED8-45CD-9421-D1DF4A340A2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5788" y="108065"/>
            <a:ext cx="2082860" cy="208286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2DA3234C-79C3-4DE6-8098-6AA8492983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943" b="8078"/>
          <a:stretch/>
        </p:blipFill>
        <p:spPr>
          <a:xfrm>
            <a:off x="7560339" y="315883"/>
            <a:ext cx="1950244" cy="187504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8BAC18E-5F1E-42CF-A770-6A0C3014E7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339" y="2454678"/>
            <a:ext cx="1969507" cy="202771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87ADEB0C-916E-4DD7-96FA-186B27DFFD0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7958" y="2375604"/>
            <a:ext cx="2051774" cy="205177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2925430E-7CBC-4563-A940-DB645259964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14" y="315883"/>
            <a:ext cx="4765337" cy="533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22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453421" y="4800467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Bidens</a:t>
            </a:r>
            <a:r>
              <a:rPr lang="nl-NL" b="1" dirty="0">
                <a:solidFill>
                  <a:srgbClr val="92D050"/>
                </a:solidFill>
              </a:rPr>
              <a:t> </a:t>
            </a:r>
            <a:r>
              <a:rPr lang="nl-NL" b="1" dirty="0" err="1">
                <a:solidFill>
                  <a:srgbClr val="92D050"/>
                </a:solidFill>
              </a:rPr>
              <a:t>ferulifolia</a:t>
            </a:r>
            <a:endParaRPr lang="nl-NL" b="1" dirty="0">
              <a:solidFill>
                <a:srgbClr val="92D05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tandzaad</a:t>
            </a:r>
          </a:p>
        </p:txBody>
      </p:sp>
      <p:pic>
        <p:nvPicPr>
          <p:cNvPr id="1026" name="Picture 2" descr="Geert Voskamp Pot- en Perkplantenkwekerij">
            <a:extLst>
              <a:ext uri="{FF2B5EF4-FFF2-40B4-BE49-F238E27FC236}">
                <a16:creationId xmlns:a16="http://schemas.microsoft.com/office/drawing/2014/main" id="{DB542D9C-AF4E-408F-A1C9-82DCC6F9E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048" y="495134"/>
            <a:ext cx="4590853" cy="448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dens Mexican Gold 125mm Pot - Dawsons Garden World">
            <a:extLst>
              <a:ext uri="{FF2B5EF4-FFF2-40B4-BE49-F238E27FC236}">
                <a16:creationId xmlns:a16="http://schemas.microsoft.com/office/drawing/2014/main" id="{2FB18DE2-548B-42F5-B92A-6161D239F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6724" y="1647202"/>
            <a:ext cx="2773122" cy="214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40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453421" y="4800467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Argyranthemum</a:t>
            </a:r>
            <a:r>
              <a:rPr lang="nl-NL" b="1" dirty="0">
                <a:solidFill>
                  <a:srgbClr val="92D050"/>
                </a:solidFill>
              </a:rPr>
              <a:t> </a:t>
            </a:r>
            <a:r>
              <a:rPr lang="nl-NL" b="1" dirty="0" err="1">
                <a:solidFill>
                  <a:srgbClr val="92D050"/>
                </a:solidFill>
              </a:rPr>
              <a:t>frutescens</a:t>
            </a:r>
            <a:endParaRPr lang="nl-NL" b="1" dirty="0">
              <a:solidFill>
                <a:srgbClr val="92D05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struikmargriet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C440221C-644C-41F0-9A3A-542ADC3B4A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51" y="471488"/>
            <a:ext cx="5160589" cy="537236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196B6485-8716-4B8C-821F-67EDE5DD159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078141"/>
            <a:ext cx="3241617" cy="324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3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453421" y="4800467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Bougainvillea</a:t>
            </a:r>
            <a:r>
              <a:rPr lang="nl-NL" b="1" dirty="0">
                <a:solidFill>
                  <a:srgbClr val="92D050"/>
                </a:solidFill>
              </a:rPr>
              <a:t> </a:t>
            </a:r>
            <a:r>
              <a:rPr lang="nl-NL" b="1" dirty="0" err="1">
                <a:solidFill>
                  <a:srgbClr val="92D050"/>
                </a:solidFill>
              </a:rPr>
              <a:t>sanderiana</a:t>
            </a:r>
            <a:endParaRPr lang="nl-NL" b="1" dirty="0">
              <a:solidFill>
                <a:srgbClr val="92D05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bougainville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D650D08-D06D-40C9-843A-15FCE15000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182"/>
          <a:stretch/>
        </p:blipFill>
        <p:spPr>
          <a:xfrm>
            <a:off x="508114" y="214552"/>
            <a:ext cx="5053100" cy="642889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D4EF768-9616-483D-8EF8-7D092DC98D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525"/>
          <a:stretch/>
        </p:blipFill>
        <p:spPr>
          <a:xfrm>
            <a:off x="6709930" y="1636887"/>
            <a:ext cx="2675140" cy="291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453421" y="4780912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Dipladenia</a:t>
            </a:r>
            <a:r>
              <a:rPr lang="nl-NL" b="1" dirty="0">
                <a:solidFill>
                  <a:srgbClr val="92D050"/>
                </a:solidFill>
              </a:rPr>
              <a:t>- </a:t>
            </a:r>
            <a:r>
              <a:rPr lang="nl-NL" b="1" dirty="0" err="1">
                <a:solidFill>
                  <a:srgbClr val="92D050"/>
                </a:solidFill>
              </a:rPr>
              <a:t>Mandevilla</a:t>
            </a:r>
            <a:endParaRPr lang="nl-NL" b="1" dirty="0">
              <a:solidFill>
                <a:srgbClr val="92D05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Chileense jasmijn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BE670C08-CC34-4A1A-8841-4368F46AD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150" y="201513"/>
            <a:ext cx="2714886" cy="6454974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4B0EC267-F194-4EF4-BA6F-2AF46CB22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4059" y="756457"/>
            <a:ext cx="1668253" cy="1668253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D9B92DCA-0492-4741-AD1A-C57D5082968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1592" y="756457"/>
            <a:ext cx="1668253" cy="166825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38C2823-7D48-4442-9A31-ABC7E0CCC2E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4059" y="2858874"/>
            <a:ext cx="1668253" cy="166825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89C06679-55BC-4DA7-AACD-87E908C1A9C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1591" y="2883179"/>
            <a:ext cx="1668254" cy="166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00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461734" y="4781042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Lantana</a:t>
            </a:r>
            <a:r>
              <a:rPr lang="nl-NL" b="1" dirty="0">
                <a:solidFill>
                  <a:srgbClr val="92D050"/>
                </a:solidFill>
              </a:rPr>
              <a:t> camera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wisselbloem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9D6C7310-E131-46BF-8027-EE8F6F90678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021" y="847898"/>
            <a:ext cx="3571923" cy="5795789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2703F69B-92BE-4A62-B2BA-704C0C196A9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3868" y="401159"/>
            <a:ext cx="1755977" cy="1755977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665403D0-B814-475A-B859-9F4184437A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916" r="16801" b="11263"/>
          <a:stretch/>
        </p:blipFill>
        <p:spPr>
          <a:xfrm>
            <a:off x="5611091" y="380222"/>
            <a:ext cx="1951858" cy="1755976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6D18945B-0B76-4B7B-8B5A-8B3DFB47AD4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3867" y="2411051"/>
            <a:ext cx="1755978" cy="1755978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0B42E8B2-7C63-4222-B1DE-3B688F6C22B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40" r="7324"/>
          <a:stretch/>
        </p:blipFill>
        <p:spPr>
          <a:xfrm>
            <a:off x="5611091" y="2400330"/>
            <a:ext cx="1974278" cy="176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63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470206" y="4781042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Nerium</a:t>
            </a:r>
            <a:r>
              <a:rPr lang="nl-NL" b="1" dirty="0">
                <a:solidFill>
                  <a:srgbClr val="92D050"/>
                </a:solidFill>
              </a:rPr>
              <a:t> oleander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oleander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2156BE1-7406-4EED-9512-59B8F5B866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562" y="910278"/>
            <a:ext cx="5187856" cy="5343714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1E02F8E9-DF12-440B-88CB-C1713D9CA90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4727" y="584620"/>
            <a:ext cx="1951946" cy="1652669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65EA1643-3F96-4773-A277-F70E4E3A97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030" b="5061"/>
          <a:stretch/>
        </p:blipFill>
        <p:spPr>
          <a:xfrm>
            <a:off x="8171410" y="2520185"/>
            <a:ext cx="1965263" cy="160711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24F7850-7B60-4588-8C1A-C4EB188F23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800"/>
          <a:stretch/>
        </p:blipFill>
        <p:spPr>
          <a:xfrm>
            <a:off x="6212378" y="2531356"/>
            <a:ext cx="1676400" cy="159593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590A853-3E0B-4A33-8C6A-D1543CF717C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2378" y="604008"/>
            <a:ext cx="16764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75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638152" y="4855308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Thunbergia</a:t>
            </a:r>
            <a:r>
              <a:rPr lang="nl-NL" b="1" dirty="0">
                <a:solidFill>
                  <a:srgbClr val="92D050"/>
                </a:solidFill>
              </a:rPr>
              <a:t> </a:t>
            </a:r>
            <a:r>
              <a:rPr lang="nl-NL" b="1" dirty="0" err="1">
                <a:solidFill>
                  <a:srgbClr val="92D050"/>
                </a:solidFill>
              </a:rPr>
              <a:t>alata</a:t>
            </a:r>
            <a:endParaRPr lang="nl-NL" b="1" dirty="0">
              <a:solidFill>
                <a:srgbClr val="92D05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551776" y="5746161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Suzanne met de mooie ogen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5B8546F-46A8-432F-8240-B0A986252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8001" y="1220862"/>
            <a:ext cx="3478743" cy="220813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37B46B9-D466-470D-8E39-ACDC22789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967" y="263523"/>
            <a:ext cx="3175462" cy="633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70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470206" y="4781042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Solanum</a:t>
            </a:r>
            <a:r>
              <a:rPr lang="nl-NL" b="1" dirty="0">
                <a:solidFill>
                  <a:srgbClr val="92D050"/>
                </a:solidFill>
              </a:rPr>
              <a:t> </a:t>
            </a:r>
            <a:r>
              <a:rPr lang="nl-NL" b="1" dirty="0" err="1">
                <a:solidFill>
                  <a:srgbClr val="92D050"/>
                </a:solidFill>
              </a:rPr>
              <a:t>rantonetii</a:t>
            </a:r>
            <a:endParaRPr lang="nl-NL" b="1" dirty="0">
              <a:solidFill>
                <a:srgbClr val="92D05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blauwe  aardappelstruik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BA010640-4F12-4714-88F6-787023F0677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2629" y="1176910"/>
            <a:ext cx="3457216" cy="259291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9039C78-FE2D-42C6-BCEB-2C0800B37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083" y="874374"/>
            <a:ext cx="3264218" cy="553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40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552812" y="4800467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Brachyscome</a:t>
            </a:r>
            <a:r>
              <a:rPr lang="nl-NL" b="1" dirty="0">
                <a:solidFill>
                  <a:srgbClr val="92D050"/>
                </a:solidFill>
              </a:rPr>
              <a:t> </a:t>
            </a:r>
            <a:r>
              <a:rPr lang="nl-NL" b="1" dirty="0" err="1">
                <a:solidFill>
                  <a:srgbClr val="92D050"/>
                </a:solidFill>
              </a:rPr>
              <a:t>multifida</a:t>
            </a:r>
            <a:endParaRPr lang="nl-NL" b="1" dirty="0">
              <a:solidFill>
                <a:srgbClr val="92D05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466436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Australisch madeliefje</a:t>
            </a:r>
          </a:p>
        </p:txBody>
      </p:sp>
      <p:pic>
        <p:nvPicPr>
          <p:cNvPr id="2052" name="Picture 4" descr="Diversen (12 cm pot)">
            <a:extLst>
              <a:ext uri="{FF2B5EF4-FFF2-40B4-BE49-F238E27FC236}">
                <a16:creationId xmlns:a16="http://schemas.microsoft.com/office/drawing/2014/main" id="{7B7D8821-1D91-4DC4-A55E-DE94AE7EE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4629" y="1260736"/>
            <a:ext cx="2894743" cy="216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852A2C6E-1846-4DD8-9241-64B00CBEDB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15" r="5577"/>
          <a:stretch/>
        </p:blipFill>
        <p:spPr>
          <a:xfrm>
            <a:off x="214955" y="878986"/>
            <a:ext cx="5015345" cy="481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910233" y="4986482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Calibrachoa</a:t>
            </a:r>
            <a:r>
              <a:rPr lang="nl-NL" b="1" dirty="0">
                <a:solidFill>
                  <a:srgbClr val="92D050"/>
                </a:solidFill>
              </a:rPr>
              <a:t> </a:t>
            </a:r>
            <a:r>
              <a:rPr lang="nl-NL" b="1" dirty="0" err="1">
                <a:solidFill>
                  <a:srgbClr val="92D050"/>
                </a:solidFill>
              </a:rPr>
              <a:t>hybrida</a:t>
            </a:r>
            <a:endParaRPr lang="nl-NL" b="1" dirty="0">
              <a:solidFill>
                <a:srgbClr val="92D05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749826" y="5869339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mini petunia of </a:t>
            </a:r>
            <a:r>
              <a:rPr lang="nl-NL" sz="2400" dirty="0" err="1"/>
              <a:t>million</a:t>
            </a:r>
            <a:r>
              <a:rPr lang="nl-NL" sz="2400" dirty="0"/>
              <a:t> </a:t>
            </a:r>
            <a:r>
              <a:rPr lang="nl-NL" sz="2400" dirty="0" err="1"/>
              <a:t>bells</a:t>
            </a:r>
            <a:endParaRPr lang="nl-NL" sz="24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8A9AC5C6-8155-442C-9693-07EB7CB6ABE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045" y="632460"/>
            <a:ext cx="5738032" cy="4033837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864E22C5-367F-49B3-9EF5-E5C86135E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3811" y="1848666"/>
            <a:ext cx="2922531" cy="292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29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453421" y="4800467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Diascia</a:t>
            </a:r>
            <a:r>
              <a:rPr lang="nl-NL" b="1" dirty="0">
                <a:solidFill>
                  <a:srgbClr val="92D050"/>
                </a:solidFill>
              </a:rPr>
              <a:t> </a:t>
            </a:r>
            <a:r>
              <a:rPr lang="nl-NL" b="1" dirty="0" err="1">
                <a:solidFill>
                  <a:srgbClr val="92D050"/>
                </a:solidFill>
              </a:rPr>
              <a:t>barberae</a:t>
            </a:r>
            <a:endParaRPr lang="nl-NL" b="1" dirty="0">
              <a:solidFill>
                <a:srgbClr val="92D05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elfenspoor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6EC4779-C69C-4B7B-AD9D-A675DC0D953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491" y="1245239"/>
            <a:ext cx="4696996" cy="4696996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369A9F0B-058F-4743-BC42-6AFDDD9E7FF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7472" y="604008"/>
            <a:ext cx="1614973" cy="1614973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E5819851-B472-469D-AB24-87A1A266115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1809" y="595636"/>
            <a:ext cx="1665663" cy="166566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083AFDE-5C95-4183-BEB7-F37F74B631F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5672" y="2271916"/>
            <a:ext cx="1576307" cy="157630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9C8278F-6109-46D9-A902-C00A0635724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9365" y="2269671"/>
            <a:ext cx="1576307" cy="157630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F775427-9E1E-4074-8058-2C58CEF44E2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5661" y="604008"/>
            <a:ext cx="1816677" cy="1816677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8BD3C998-F113-4F36-BC5B-E5CA8737C9B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0445" y="2416066"/>
            <a:ext cx="1576307" cy="157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20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544655" y="4800467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>
                <a:solidFill>
                  <a:srgbClr val="92D050"/>
                </a:solidFill>
              </a:rPr>
              <a:t>Fuchsia </a:t>
            </a:r>
            <a:r>
              <a:rPr lang="nl-NL" b="1" dirty="0" err="1">
                <a:solidFill>
                  <a:srgbClr val="92D050"/>
                </a:solidFill>
              </a:rPr>
              <a:t>magellanica</a:t>
            </a:r>
            <a:endParaRPr lang="nl-NL" b="1" dirty="0">
              <a:solidFill>
                <a:srgbClr val="92D05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bellenplant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10FB87F-9B0C-438F-B858-351578C466F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4777" y="604008"/>
            <a:ext cx="1926302" cy="1926302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1A1C3E69-3D74-40B4-BBBA-6C1450FACA1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6114" y="2634155"/>
            <a:ext cx="1754965" cy="1754965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69B42C6A-BD8F-476E-9C23-1566CA0096B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1902" y="707853"/>
            <a:ext cx="2000094" cy="2000094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152FF3F2-BBF6-424D-A26E-3EC91C84D4C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7560" y="2577850"/>
            <a:ext cx="1894436" cy="189443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316E4C28-975F-43BA-96B8-0968FF3DA8B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8524"/>
          <a:stretch/>
        </p:blipFill>
        <p:spPr>
          <a:xfrm>
            <a:off x="138194" y="347795"/>
            <a:ext cx="5508007" cy="553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73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453421" y="4800467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Gazania</a:t>
            </a:r>
            <a:r>
              <a:rPr lang="nl-NL" b="1" dirty="0">
                <a:solidFill>
                  <a:srgbClr val="92D050"/>
                </a:solidFill>
              </a:rPr>
              <a:t> </a:t>
            </a:r>
            <a:r>
              <a:rPr lang="nl-NL" b="1" dirty="0" err="1">
                <a:solidFill>
                  <a:srgbClr val="92D050"/>
                </a:solidFill>
              </a:rPr>
              <a:t>rigens</a:t>
            </a:r>
            <a:endParaRPr lang="nl-NL" b="1" dirty="0">
              <a:solidFill>
                <a:srgbClr val="92D05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middaggoud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8CC7A956-DB01-499B-9807-A26EA9728B9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254" y="1562058"/>
            <a:ext cx="4381802" cy="3965172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2B2F0406-F317-4E64-BC65-251B8A184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2668" y="1149183"/>
            <a:ext cx="3887177" cy="257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06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123893" y="4726729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Helichrysum</a:t>
            </a:r>
            <a:r>
              <a:rPr lang="nl-NL" b="1" dirty="0">
                <a:solidFill>
                  <a:srgbClr val="92D050"/>
                </a:solidFill>
              </a:rPr>
              <a:t> </a:t>
            </a:r>
            <a:r>
              <a:rPr lang="nl-NL" b="1" dirty="0" err="1">
                <a:solidFill>
                  <a:srgbClr val="92D050"/>
                </a:solidFill>
              </a:rPr>
              <a:t>petiolare</a:t>
            </a:r>
            <a:endParaRPr lang="nl-NL" b="1" dirty="0">
              <a:solidFill>
                <a:srgbClr val="92D05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037517" y="5582516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kerrieplant</a:t>
            </a:r>
          </a:p>
          <a:p>
            <a:pPr marL="0" indent="0" algn="r">
              <a:buNone/>
            </a:pPr>
            <a:endParaRPr lang="nl-NL" sz="24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BB7C5DA-3803-43F6-AE86-16AF1231353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501" y="1083077"/>
            <a:ext cx="4691846" cy="4691846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A3367766-DF03-45AA-8195-9D1A64862F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9044" y="1105204"/>
            <a:ext cx="2552395" cy="2552395"/>
          </a:xfrm>
          <a:prstGeom prst="rect">
            <a:avLst/>
          </a:prstGeom>
        </p:spPr>
      </p:pic>
      <p:sp>
        <p:nvSpPr>
          <p:cNvPr id="6" name="Ovaal 5">
            <a:extLst>
              <a:ext uri="{FF2B5EF4-FFF2-40B4-BE49-F238E27FC236}">
                <a16:creationId xmlns:a16="http://schemas.microsoft.com/office/drawing/2014/main" id="{9952B36C-14CA-4379-BFDE-861C4D85EEC4}"/>
              </a:ext>
            </a:extLst>
          </p:cNvPr>
          <p:cNvSpPr/>
          <p:nvPr/>
        </p:nvSpPr>
        <p:spPr>
          <a:xfrm>
            <a:off x="2128058" y="4239491"/>
            <a:ext cx="955628" cy="1049910"/>
          </a:xfrm>
          <a:prstGeom prst="ellipse">
            <a:avLst/>
          </a:prstGeom>
          <a:solidFill>
            <a:srgbClr val="3F3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195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470206" y="4781042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>
                <a:solidFill>
                  <a:srgbClr val="92D050"/>
                </a:solidFill>
              </a:rPr>
              <a:t>Lobelia </a:t>
            </a:r>
            <a:r>
              <a:rPr lang="nl-NL" b="1" dirty="0" err="1">
                <a:solidFill>
                  <a:srgbClr val="92D050"/>
                </a:solidFill>
              </a:rPr>
              <a:t>erinus</a:t>
            </a:r>
            <a:endParaRPr lang="nl-NL" b="1" dirty="0">
              <a:solidFill>
                <a:srgbClr val="92D05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tuinlobelia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C9AE192-1251-4FD3-94D6-D1D62B620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332" y="971822"/>
            <a:ext cx="3809220" cy="380922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6070B476-6114-49C9-8EDB-054878EE54C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40" y="454084"/>
            <a:ext cx="1730090" cy="1747566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EBF8CDA2-58B5-4074-88DD-F2E33A8351F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3714" y="454084"/>
            <a:ext cx="1747566" cy="174756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AE53DDA-E482-4257-9873-4F282B7221F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3714" y="2484500"/>
            <a:ext cx="1747567" cy="174756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1F457D8-CA39-4FB5-A858-A12513F3951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40" y="2455565"/>
            <a:ext cx="1747567" cy="174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34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FEFE2E46C86D4A9898CCC49B418B36" ma:contentTypeVersion="9" ma:contentTypeDescription="Een nieuw document maken." ma:contentTypeScope="" ma:versionID="ccdd08341f0816e5b9aedfb203ccbcd4">
  <xsd:schema xmlns:xsd="http://www.w3.org/2001/XMLSchema" xmlns:xs="http://www.w3.org/2001/XMLSchema" xmlns:p="http://schemas.microsoft.com/office/2006/metadata/properties" xmlns:ns2="2cb1c85b-b197-48cd-8bb1-fe9e9ee0096b" targetNamespace="http://schemas.microsoft.com/office/2006/metadata/properties" ma:root="true" ma:fieldsID="5711662a8af1e2d8c5777d773d499160" ns2:_="">
    <xsd:import namespace="2cb1c85b-b197-48cd-8bb1-fe9e9ee009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1c85b-b197-48cd-8bb1-fe9e9ee00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87C6BC-3154-4A23-9F68-1FBCE4EFE0F2}">
  <ds:schemaRefs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2cb1c85b-b197-48cd-8bb1-fe9e9ee0096b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32B2C0A-9DEE-4F63-99A9-04F50BE09E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7777234-9CE4-431C-8D97-BDB338455F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b1c85b-b197-48cd-8bb1-fe9e9ee009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109</Words>
  <Application>Microsoft Office PowerPoint</Application>
  <PresentationFormat>Breedbeeld</PresentationFormat>
  <Paragraphs>53</Paragraphs>
  <Slides>26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Kantoorthema</vt:lpstr>
      <vt:lpstr>Plantenkennis 2 Perkplanten en kuipplanten  uit stek 25 stuks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Plantenkennis Vaste planten en heesters 35 stuks</dc:title>
  <dc:creator>Gé Verbeek</dc:creator>
  <cp:lastModifiedBy>Bertus Boer</cp:lastModifiedBy>
  <cp:revision>100</cp:revision>
  <dcterms:created xsi:type="dcterms:W3CDTF">2020-11-27T18:47:53Z</dcterms:created>
  <dcterms:modified xsi:type="dcterms:W3CDTF">2021-09-09T08:18:58Z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0x010100F4FEFE2E46C86D4A9898CCC49B418B36</vt:lpwstr>
  </property>
</Properties>
</file>